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2" r:id="rId1"/>
  </p:sldMasterIdLst>
  <p:sldIdLst>
    <p:sldId id="259" r:id="rId2"/>
    <p:sldId id="256" r:id="rId3"/>
    <p:sldId id="264" r:id="rId4"/>
    <p:sldId id="257" r:id="rId5"/>
    <p:sldId id="258" r:id="rId6"/>
    <p:sldId id="260" r:id="rId7"/>
    <p:sldId id="261" r:id="rId8"/>
    <p:sldId id="265" r:id="rId9"/>
    <p:sldId id="266" r:id="rId10"/>
    <p:sldId id="267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ar-Y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70716239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20485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1265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378519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4572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3992243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39088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363722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4242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152012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7994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6121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400688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123153828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71829656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5024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124F-41D9-4B42-8B56-FADF00247161}" type="datetimeFigureOut">
              <a:rPr lang="ar-YE" smtClean="0"/>
              <a:pPr/>
              <a:t>29/05/1439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046465-8A7D-42D0-8D4B-84D8D457E14C}" type="slidenum">
              <a:rPr lang="ar-YE" smtClean="0"/>
              <a:pPr/>
              <a:t>‹#›</a:t>
            </a:fld>
            <a:endParaRPr lang="ar-YE"/>
          </a:p>
        </p:txBody>
      </p:sp>
    </p:spTree>
    <p:extLst>
      <p:ext uri="{BB962C8B-B14F-4D97-AF65-F5344CB8AC3E}">
        <p14:creationId xmlns="" xmlns:p14="http://schemas.microsoft.com/office/powerpoint/2010/main" val="26129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569493"/>
            <a:ext cx="8915399" cy="2579425"/>
          </a:xfrm>
        </p:spPr>
        <p:txBody>
          <a:bodyPr>
            <a:normAutofit/>
          </a:bodyPr>
          <a:lstStyle/>
          <a:p>
            <a:pPr algn="ctr"/>
            <a:r>
              <a:rPr lang="ar-SA" sz="8800" dirty="0" smtClean="0">
                <a:solidFill>
                  <a:schemeClr val="bg1">
                    <a:lumMod val="50000"/>
                  </a:schemeClr>
                </a:solidFill>
              </a:rPr>
              <a:t>نظام الأرشفة </a:t>
            </a:r>
            <a:endParaRPr lang="ar-YE" sz="8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1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سادساً</a:t>
            </a:r>
            <a:r>
              <a:rPr lang="ar-SA" dirty="0" smtClean="0"/>
              <a:t>: اعداد الخزنات</a:t>
            </a:r>
            <a:endParaRPr lang="ar-Y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</a:t>
            </a:r>
            <a:r>
              <a:rPr lang="ar-SA" dirty="0" smtClean="0"/>
              <a:t>)إضافة خزنة جديدة:</a:t>
            </a:r>
          </a:p>
          <a:p>
            <a:r>
              <a:rPr lang="ar-SA" dirty="0"/>
              <a:t> </a:t>
            </a:r>
            <a:r>
              <a:rPr lang="ar-SA" dirty="0" smtClean="0"/>
              <a:t>  1- ادخال رقم الخزنة.</a:t>
            </a:r>
          </a:p>
          <a:p>
            <a:r>
              <a:rPr lang="ar-SA" dirty="0"/>
              <a:t> </a:t>
            </a:r>
            <a:r>
              <a:rPr lang="ar-SA" dirty="0" smtClean="0"/>
              <a:t>  2- ادخال اسم الخزنة.</a:t>
            </a:r>
          </a:p>
          <a:p>
            <a:r>
              <a:rPr lang="ar-SA" dirty="0"/>
              <a:t> </a:t>
            </a:r>
            <a:r>
              <a:rPr lang="ar-SA" dirty="0" smtClean="0"/>
              <a:t>  3- ادخال توصيف الخزنة (حقل غير اجباري).</a:t>
            </a:r>
          </a:p>
          <a:p>
            <a:r>
              <a:rPr lang="ar-SA" dirty="0"/>
              <a:t> </a:t>
            </a:r>
            <a:r>
              <a:rPr lang="ar-SA" dirty="0" smtClean="0"/>
              <a:t>  4- تاريخ الإضافة يظهر تلقائياً ويمكن تعديله.</a:t>
            </a:r>
          </a:p>
          <a:p>
            <a:r>
              <a:rPr lang="ar-SA" dirty="0" smtClean="0"/>
              <a:t>ب)تعديل بيانات خزنة:</a:t>
            </a:r>
          </a:p>
          <a:p>
            <a:r>
              <a:rPr lang="ar-SA" dirty="0"/>
              <a:t> </a:t>
            </a:r>
            <a:r>
              <a:rPr lang="ar-SA" dirty="0" smtClean="0"/>
              <a:t>   1- تحديد الخزنة المراد تعديل بياناتها.</a:t>
            </a:r>
          </a:p>
          <a:p>
            <a:r>
              <a:rPr lang="ar-SA" dirty="0"/>
              <a:t> </a:t>
            </a:r>
            <a:r>
              <a:rPr lang="ar-SA" dirty="0" smtClean="0"/>
              <a:t>   2- الضغط على زر تعديل الموجود أسفل الشاشة.</a:t>
            </a:r>
          </a:p>
          <a:p>
            <a:r>
              <a:rPr lang="ar-SA" dirty="0"/>
              <a:t> </a:t>
            </a:r>
            <a:r>
              <a:rPr lang="ar-SA" dirty="0" smtClean="0"/>
              <a:t>   3-تعديل البيانات المراد تعديلها ثم الضغط على زر حفظ. </a:t>
            </a:r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390639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50376"/>
            <a:ext cx="8915400" cy="5460846"/>
          </a:xfrm>
        </p:spPr>
        <p:txBody>
          <a:bodyPr/>
          <a:lstStyle/>
          <a:p>
            <a:r>
              <a:rPr lang="ar-SA" dirty="0" smtClean="0"/>
              <a:t>ج) غلق خزنة:</a:t>
            </a:r>
          </a:p>
          <a:p>
            <a:r>
              <a:rPr lang="ar-SA" dirty="0"/>
              <a:t> </a:t>
            </a:r>
            <a:r>
              <a:rPr lang="ar-SA" dirty="0" smtClean="0"/>
              <a:t>  -يتم تحديد الخزنة المراد غلقها ثم الضغط على </a:t>
            </a:r>
            <a:r>
              <a:rPr lang="ar-SA" dirty="0" err="1" smtClean="0"/>
              <a:t>زر </a:t>
            </a:r>
            <a:r>
              <a:rPr lang="ar-SA" dirty="0" smtClean="0"/>
              <a:t>”غلق خزنة“ الموجود أسفل الشاشة.</a:t>
            </a:r>
          </a:p>
          <a:p>
            <a:r>
              <a:rPr lang="ar-SA" dirty="0" smtClean="0"/>
              <a:t>د)فتح خزنة:</a:t>
            </a:r>
          </a:p>
          <a:p>
            <a:r>
              <a:rPr lang="ar-SA" dirty="0"/>
              <a:t> </a:t>
            </a:r>
            <a:r>
              <a:rPr lang="ar-SA" dirty="0" smtClean="0"/>
              <a:t>  -</a:t>
            </a:r>
            <a:r>
              <a:rPr lang="ar-SA" dirty="0"/>
              <a:t>يتم تحديد الخزنة المراد </a:t>
            </a:r>
            <a:r>
              <a:rPr lang="ar-SA" dirty="0" smtClean="0"/>
              <a:t>فتحها </a:t>
            </a:r>
            <a:r>
              <a:rPr lang="ar-SA" dirty="0"/>
              <a:t>ثم الضغط على </a:t>
            </a:r>
            <a:r>
              <a:rPr lang="ar-SA" dirty="0" err="1"/>
              <a:t>زر </a:t>
            </a:r>
            <a:r>
              <a:rPr lang="ar-SA" dirty="0" smtClean="0"/>
              <a:t>”فتح خزنة“ </a:t>
            </a:r>
            <a:r>
              <a:rPr lang="ar-SA" dirty="0"/>
              <a:t>الموجود أسفل الشاشة.</a:t>
            </a:r>
          </a:p>
          <a:p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130587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0117"/>
          </a:xfrm>
        </p:spPr>
        <p:txBody>
          <a:bodyPr/>
          <a:lstStyle/>
          <a:p>
            <a:pPr algn="r"/>
            <a:r>
              <a:rPr lang="ar-SA" dirty="0" smtClean="0"/>
              <a:t>سابعاً</a:t>
            </a:r>
            <a:r>
              <a:rPr lang="ar-SA" dirty="0" smtClean="0"/>
              <a:t>: البحث وتعديل الوثائق: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957" y="1509311"/>
            <a:ext cx="10226655" cy="5034708"/>
          </a:xfrm>
        </p:spPr>
        <p:txBody>
          <a:bodyPr>
            <a:normAutofit/>
          </a:bodyPr>
          <a:lstStyle/>
          <a:p>
            <a:r>
              <a:rPr lang="ar-SA" sz="2000" dirty="0" smtClean="0"/>
              <a:t>يتوفر بالنظام عدة طرق للبحث عن الوثائق من خلال عدة </a:t>
            </a:r>
            <a:r>
              <a:rPr lang="ar-SA" sz="2000" dirty="0" err="1" smtClean="0"/>
              <a:t>فلاتر</a:t>
            </a:r>
            <a:r>
              <a:rPr lang="ar-SA" sz="2000" dirty="0" smtClean="0"/>
              <a:t> </a:t>
            </a:r>
            <a:r>
              <a:rPr lang="ar-SA" sz="2000" dirty="0" err="1" smtClean="0"/>
              <a:t>:</a:t>
            </a:r>
            <a:endParaRPr lang="ar-SA" sz="2000" dirty="0" smtClean="0"/>
          </a:p>
          <a:p>
            <a:pPr marL="0" indent="0">
              <a:buNone/>
            </a:pPr>
            <a:r>
              <a:rPr lang="ar-SA" dirty="0" smtClean="0"/>
              <a:t>   1- المسلسل(الرقم الذي يتم إنشائه في النظام تلقائياً لأي وثيقة</a:t>
            </a:r>
            <a:r>
              <a:rPr lang="ar-SA" dirty="0" err="1" smtClean="0"/>
              <a:t>).</a:t>
            </a:r>
            <a:r>
              <a:rPr lang="ar-SA" dirty="0" smtClean="0"/>
              <a:t> </a:t>
            </a:r>
          </a:p>
          <a:p>
            <a:pPr marL="0" indent="0">
              <a:buNone/>
            </a:pPr>
            <a:r>
              <a:rPr lang="ar-SA" dirty="0" smtClean="0"/>
              <a:t>   2-رقم الوثيقة.</a:t>
            </a:r>
          </a:p>
          <a:p>
            <a:pPr marL="0" indent="0">
              <a:buNone/>
            </a:pPr>
            <a:r>
              <a:rPr lang="ar-SA" dirty="0" smtClean="0"/>
              <a:t>   3- الأهمية.</a:t>
            </a:r>
          </a:p>
          <a:p>
            <a:pPr marL="0" indent="0">
              <a:buNone/>
            </a:pPr>
            <a:r>
              <a:rPr lang="ar-SA" dirty="0" smtClean="0"/>
              <a:t>   4- عن طريق تحديد فترة من الزمن من تاريخ الى اخر.</a:t>
            </a:r>
          </a:p>
          <a:p>
            <a:pPr marL="0" indent="0">
              <a:buNone/>
            </a:pPr>
            <a:r>
              <a:rPr lang="ar-SA" dirty="0" smtClean="0"/>
              <a:t>   5- الموضوع.</a:t>
            </a:r>
          </a:p>
          <a:p>
            <a:pPr marL="0" indent="0">
              <a:buNone/>
            </a:pPr>
            <a:r>
              <a:rPr lang="ar-SA" dirty="0" smtClean="0"/>
              <a:t>   6- نوع الوثيقة.</a:t>
            </a:r>
          </a:p>
          <a:p>
            <a:pPr marL="0" indent="0">
              <a:buNone/>
            </a:pPr>
            <a:r>
              <a:rPr lang="ar-SA" dirty="0" smtClean="0"/>
              <a:t>   7- الجهة الواردة.</a:t>
            </a:r>
          </a:p>
          <a:p>
            <a:pPr marL="0" indent="0">
              <a:buNone/>
            </a:pPr>
            <a:r>
              <a:rPr lang="ar-SA" dirty="0" smtClean="0"/>
              <a:t>   8- ملف </a:t>
            </a:r>
            <a:r>
              <a:rPr lang="ar-SA" dirty="0" err="1" smtClean="0"/>
              <a:t>الحفظ .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ويمكن اظهار كل الوثائق بدون تحديد أي شيء مما سبق بالضغط على زر استعلام.</a:t>
            </a:r>
          </a:p>
          <a:p>
            <a:pPr marL="0" indent="0">
              <a:buNone/>
            </a:pPr>
            <a:r>
              <a:rPr lang="ar-SA" dirty="0" smtClean="0"/>
              <a:t>  - يتم اظهار المرفقات بعد تحديد الوثيقة من خلال الزر الموجود اسفل الشاشة اظهار المرفقات.</a:t>
            </a:r>
          </a:p>
          <a:p>
            <a:pPr marL="0" indent="0">
              <a:buNone/>
            </a:pPr>
            <a:r>
              <a:rPr lang="ar-SA" dirty="0" smtClean="0"/>
              <a:t>  -يتم التعديل من خلال الضغط مرتين متتاليتين على رقم أي وثيقة يراد تعديلها.</a:t>
            </a:r>
            <a:endParaRPr lang="ar-Y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32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/>
              <a:t>واجهة الدخول</a:t>
            </a:r>
            <a:endParaRPr lang="ar-YE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كلمة السر الافتراضية :1234</a:t>
            </a:r>
          </a:p>
          <a:p>
            <a:r>
              <a:rPr lang="ar-SA" dirty="0" smtClean="0"/>
              <a:t>رمز مستخدم النظام  :المدير</a:t>
            </a:r>
          </a:p>
          <a:p>
            <a:pPr algn="ctr"/>
            <a:r>
              <a:rPr lang="ar-SA" dirty="0" smtClean="0"/>
              <a:t>يتم تحديد الخزنة من واجهة الدخول</a:t>
            </a:r>
          </a:p>
          <a:p>
            <a:pPr algn="ctr"/>
            <a:r>
              <a:rPr lang="ar-SA" dirty="0" smtClean="0"/>
              <a:t>بعد الدخول تظهر لك واجهة النظام الرئيسية</a:t>
            </a:r>
          </a:p>
          <a:p>
            <a:pPr algn="ctr"/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10085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35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14" y="447188"/>
            <a:ext cx="10571998" cy="970450"/>
          </a:xfrm>
        </p:spPr>
        <p:txBody>
          <a:bodyPr/>
          <a:lstStyle/>
          <a:p>
            <a:pPr algn="ctr"/>
            <a:r>
              <a:rPr lang="ar-SA" dirty="0" smtClean="0"/>
              <a:t>الواجهة الرئيسية</a:t>
            </a:r>
            <a:endParaRPr lang="ar-Y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7982"/>
            <a:ext cx="8915400" cy="4667534"/>
          </a:xfrm>
        </p:spPr>
        <p:txBody>
          <a:bodyPr>
            <a:normAutofit lnSpcReduction="10000"/>
          </a:bodyPr>
          <a:lstStyle/>
          <a:p>
            <a:r>
              <a:rPr lang="ar-SA" sz="2800" dirty="0" smtClean="0"/>
              <a:t>اولاً خطوات إدخال وثيقة :</a:t>
            </a:r>
          </a:p>
          <a:p>
            <a:pPr marL="0" indent="0">
              <a:buNone/>
            </a:pPr>
            <a:r>
              <a:rPr lang="ar-SA" sz="2400" dirty="0"/>
              <a:t> </a:t>
            </a:r>
            <a:r>
              <a:rPr lang="ar-SA" sz="2400" dirty="0" smtClean="0"/>
              <a:t> </a:t>
            </a:r>
            <a:r>
              <a:rPr lang="ar-SA" sz="2000" dirty="0"/>
              <a:t>1</a:t>
            </a:r>
            <a:r>
              <a:rPr lang="ar-SA" dirty="0" smtClean="0"/>
              <a:t>- إدخال رقم الوثيقة.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2- تحديد درجة الأهمية (عادي - سري).</a:t>
            </a:r>
          </a:p>
          <a:p>
            <a:pPr marL="0" indent="0">
              <a:buNone/>
            </a:pPr>
            <a:r>
              <a:rPr lang="ar-SA" dirty="0" smtClean="0"/>
              <a:t>   3- التاريخ يظهر تلقائياً ويمكن تغييره.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4- تحديد نوع الوثيقة (اذا لم يكن النوع المراد موجود يمكن إضافته من خلال الضغط على الزر </a:t>
            </a:r>
            <a:r>
              <a:rPr lang="ar-SA" dirty="0"/>
              <a:t> </a:t>
            </a:r>
            <a:r>
              <a:rPr lang="ar-SA" dirty="0" smtClean="0"/>
              <a:t> </a:t>
            </a:r>
            <a:r>
              <a:rPr lang="en-US" dirty="0" smtClean="0"/>
              <a:t>   &lt;-&gt;</a:t>
            </a:r>
            <a:r>
              <a:rPr lang="ar-SA" dirty="0" smtClean="0"/>
              <a:t>الذي بجانب حقل نوع الوثيقة.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5- يتم إضافة الجهة الوارد منها الوثيقة وملف الحفظ كما تم شرحة سابقا في الخطوة رقم 4.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6- يتم إضافة حقل الموضوع وحقل الملاحظات وهي حقول غير إجبارية.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7- يتم جلب الصورة بالضغط على الزر اعلى الشاشة لليسار بطريقتين اما عن طريق زر الماسح الضوئي (</a:t>
            </a:r>
            <a:r>
              <a:rPr lang="en-US" dirty="0" smtClean="0"/>
              <a:t>Scan Image</a:t>
            </a:r>
            <a:r>
              <a:rPr lang="ar-SA" dirty="0" smtClean="0"/>
              <a:t>) </a:t>
            </a:r>
            <a:r>
              <a:rPr lang="ar-YE" dirty="0" smtClean="0"/>
              <a:t>أو عن طريق الزر جلب الصورة.</a:t>
            </a:r>
          </a:p>
          <a:p>
            <a:pPr marL="0" indent="0">
              <a:buNone/>
            </a:pPr>
            <a:r>
              <a:rPr lang="ar-YE" dirty="0" smtClean="0"/>
              <a:t>   8- يم</a:t>
            </a:r>
            <a:r>
              <a:rPr lang="ar-SA" dirty="0" smtClean="0"/>
              <a:t>ك</a:t>
            </a:r>
            <a:r>
              <a:rPr lang="ar-YE" dirty="0" smtClean="0"/>
              <a:t>ن تنسيق الصورة ببرنامج الرسام من خلال الضغط على الزر تنسيق الصورة.</a:t>
            </a:r>
          </a:p>
          <a:p>
            <a:pPr marL="0" indent="0">
              <a:buNone/>
            </a:pPr>
            <a:r>
              <a:rPr lang="ar-YE" dirty="0" smtClean="0"/>
              <a:t>   9- أخيراً الضغط على زر حفظ</a:t>
            </a:r>
            <a:r>
              <a:rPr lang="ar-SA" dirty="0" smtClean="0"/>
              <a:t> </a:t>
            </a:r>
            <a:r>
              <a:rPr lang="ar-YE" dirty="0" err="1" smtClean="0"/>
              <a:t>.</a:t>
            </a:r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15135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90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ثانياً : إعداد أنواع الوثائق :</a:t>
            </a:r>
            <a:endParaRPr lang="ar-Y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49" y="1460310"/>
            <a:ext cx="7847463" cy="5397690"/>
          </a:xfrm>
        </p:spPr>
      </p:pic>
    </p:spTree>
    <p:extLst>
      <p:ext uri="{BB962C8B-B14F-4D97-AF65-F5344CB8AC3E}">
        <p14:creationId xmlns="" xmlns:p14="http://schemas.microsoft.com/office/powerpoint/2010/main" val="6156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666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ثالثاً : إعداد الجهات الواردة وإعداد ملفات الحفظ</a:t>
            </a:r>
            <a:endParaRPr lang="ar-Y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 يتم إضافة الجهات الوارد منها الوثائق وملفات الحفظ بنفس طريقة إضافة أنواع الملفات الذي تم شرحة سابقاً:</a:t>
            </a:r>
          </a:p>
          <a:p>
            <a:r>
              <a:rPr lang="ar-SA" dirty="0" smtClean="0"/>
              <a:t>1 – يتم إضافة اسم الجهة او اسم ملف الحفظ .</a:t>
            </a:r>
          </a:p>
          <a:p>
            <a:r>
              <a:rPr lang="ar-SA" dirty="0" smtClean="0"/>
              <a:t>2 – يتم الضغط على زر حفظ.</a:t>
            </a:r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2732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رابعا</a:t>
            </a:r>
            <a:r>
              <a:rPr lang="ar-SA" dirty="0" smtClean="0"/>
              <a:t>: </a:t>
            </a:r>
            <a:r>
              <a:rPr lang="ar-SA" dirty="0" smtClean="0"/>
              <a:t>إعداد المستخدمين</a:t>
            </a:r>
            <a:endParaRPr lang="ar-Y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76131"/>
          </a:xfrm>
        </p:spPr>
        <p:txBody>
          <a:bodyPr/>
          <a:lstStyle/>
          <a:p>
            <a:r>
              <a:rPr lang="ar-SA" dirty="0" smtClean="0"/>
              <a:t>1) إضافة مستخدم :</a:t>
            </a:r>
          </a:p>
          <a:p>
            <a:r>
              <a:rPr lang="ar-SA" dirty="0"/>
              <a:t> </a:t>
            </a:r>
            <a:r>
              <a:rPr lang="ar-SA" dirty="0" smtClean="0"/>
              <a:t>    - إدخال رمز المستخدم.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- إدخال اسم المستخدم.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- إدخال كلمة المرور وتأكيدها.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- تحديد حالة المستخدم.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- الضغط على زر </a:t>
            </a:r>
            <a:r>
              <a:rPr lang="ar-SA" dirty="0" err="1" smtClean="0"/>
              <a:t>حفظ .</a:t>
            </a:r>
            <a:endParaRPr lang="ar-SA" dirty="0" smtClean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2)تعديل مستخدم: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 - بالضغط مرتين على اسم المستخدم.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 - بعد ظهور بياناته يمكنك التعديل ثم الضغط على زر </a:t>
            </a:r>
            <a:r>
              <a:rPr lang="ar-SA" dirty="0" err="1" smtClean="0"/>
              <a:t>حفظ .</a:t>
            </a:r>
            <a:endParaRPr lang="ar-SA" dirty="0" smtClean="0"/>
          </a:p>
        </p:txBody>
      </p:sp>
    </p:spTree>
    <p:extLst>
      <p:ext uri="{BB962C8B-B14F-4D97-AF65-F5344CB8AC3E}">
        <p14:creationId xmlns="" xmlns:p14="http://schemas.microsoft.com/office/powerpoint/2010/main" val="188551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خامسا </a:t>
            </a:r>
            <a:r>
              <a:rPr lang="ar-SA" dirty="0" smtClean="0"/>
              <a:t>: صلاحيات المستخدمين :</a:t>
            </a:r>
            <a:endParaRPr lang="ar-Y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 يجب تحديد المستخدم المراد إضافة الصلاحيات له من يمين الشاشة.</a:t>
            </a:r>
          </a:p>
          <a:p>
            <a:r>
              <a:rPr lang="ar-SA" dirty="0" smtClean="0"/>
              <a:t>- يتم التحديد على الصلاحية ثم الضغط على زر السهم </a:t>
            </a:r>
            <a:r>
              <a:rPr lang="ar-SA" dirty="0"/>
              <a:t>الذي يشير </a:t>
            </a:r>
            <a:r>
              <a:rPr lang="ar-SA" dirty="0" smtClean="0"/>
              <a:t>باتجاه اليمين .</a:t>
            </a:r>
          </a:p>
          <a:p>
            <a:r>
              <a:rPr lang="ar-SA" dirty="0" smtClean="0"/>
              <a:t>- لحذف الصلاحية يتم تحديدها ثم الضغط على زر السهم الذي يشير باتجاه اليسار.</a:t>
            </a:r>
          </a:p>
          <a:p>
            <a:r>
              <a:rPr lang="ar-SA" dirty="0" smtClean="0"/>
              <a:t>- في حال اردنا إضافة كل الصلاحيات نضغط على زر علامة (+).</a:t>
            </a:r>
          </a:p>
          <a:p>
            <a:r>
              <a:rPr lang="ar-SA" dirty="0" smtClean="0"/>
              <a:t>- لحذف كل الصلاحيات نضغط على زر علامة (-).</a:t>
            </a:r>
            <a:endParaRPr lang="ar-YE" dirty="0"/>
          </a:p>
        </p:txBody>
      </p:sp>
    </p:spTree>
    <p:extLst>
      <p:ext uri="{BB962C8B-B14F-4D97-AF65-F5344CB8AC3E}">
        <p14:creationId xmlns="" xmlns:p14="http://schemas.microsoft.com/office/powerpoint/2010/main" val="28670118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593</Words>
  <Application>Microsoft Office PowerPoint</Application>
  <PresentationFormat>Custom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نظام الأرشفة </vt:lpstr>
      <vt:lpstr>واجهة الدخول</vt:lpstr>
      <vt:lpstr>Slide 3</vt:lpstr>
      <vt:lpstr>الواجهة الرئيسية</vt:lpstr>
      <vt:lpstr>Slide 5</vt:lpstr>
      <vt:lpstr>ثانياً : إعداد أنواع الوثائق :</vt:lpstr>
      <vt:lpstr>ثالثاً : إعداد الجهات الواردة وإعداد ملفات الحفظ</vt:lpstr>
      <vt:lpstr>رابعا: إعداد المستخدمين</vt:lpstr>
      <vt:lpstr>خامسا : صلاحيات المستخدمين :</vt:lpstr>
      <vt:lpstr>سادساً: اعداد الخزنات</vt:lpstr>
      <vt:lpstr>Slide 11</vt:lpstr>
      <vt:lpstr>سابعاً: البحث وتعديل الوثائق: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واجهة الدخول</dc:title>
  <dc:creator>Riad</dc:creator>
  <cp:lastModifiedBy>ebnf</cp:lastModifiedBy>
  <cp:revision>22</cp:revision>
  <dcterms:created xsi:type="dcterms:W3CDTF">2018-02-13T07:42:20Z</dcterms:created>
  <dcterms:modified xsi:type="dcterms:W3CDTF">2018-02-14T06:06:18Z</dcterms:modified>
</cp:coreProperties>
</file>